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2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AC5B8-1B6E-4E1D-A7EB-5244B09FB200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C4990-22DC-40E4-865A-163CFF7D010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37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/>
              <a:t>5 laser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36F035-3FD0-46BC-AF96-D956A8FBCD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21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3B93-3D33-40D1-9270-3E8F16658428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23CD-74B4-4648-B591-2F597619F8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056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3B93-3D33-40D1-9270-3E8F16658428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23CD-74B4-4648-B591-2F597619F8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90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3B93-3D33-40D1-9270-3E8F16658428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23CD-74B4-4648-B591-2F597619F8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58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u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B040F-F9E6-444C-BB0D-2020C0CAC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64525"/>
          </a:xfrm>
          <a:solidFill>
            <a:srgbClr val="0070C0"/>
          </a:solidFill>
        </p:spPr>
        <p:txBody>
          <a:bodyPr/>
          <a:lstStyle>
            <a:lvl1pPr marL="223838" indent="0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7114230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3B93-3D33-40D1-9270-3E8F16658428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23CD-74B4-4648-B591-2F597619F8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647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3B93-3D33-40D1-9270-3E8F16658428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23CD-74B4-4648-B591-2F597619F8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5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3B93-3D33-40D1-9270-3E8F16658428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23CD-74B4-4648-B591-2F597619F8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87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3B93-3D33-40D1-9270-3E8F16658428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23CD-74B4-4648-B591-2F597619F8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04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3B93-3D33-40D1-9270-3E8F16658428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23CD-74B4-4648-B591-2F597619F8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79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3B93-3D33-40D1-9270-3E8F16658428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23CD-74B4-4648-B591-2F597619F8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9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3B93-3D33-40D1-9270-3E8F16658428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23CD-74B4-4648-B591-2F597619F8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74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3B93-3D33-40D1-9270-3E8F16658428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23CD-74B4-4648-B591-2F597619F8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2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53B93-3D33-40D1-9270-3E8F16658428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023CD-74B4-4648-B591-2F597619F8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004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82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B6F8AD23-4F44-49E0-AC5E-9BF33A477D1B}"/>
              </a:ext>
            </a:extLst>
          </p:cNvPr>
          <p:cNvGrpSpPr/>
          <p:nvPr/>
        </p:nvGrpSpPr>
        <p:grpSpPr>
          <a:xfrm>
            <a:off x="537210" y="1064525"/>
            <a:ext cx="10595170" cy="5680710"/>
            <a:chOff x="1231171" y="1215738"/>
            <a:chExt cx="9729659" cy="5026799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F6B247D-3DC1-4CB3-B425-138DD1E8B8B0}"/>
                </a:ext>
              </a:extLst>
            </p:cNvPr>
            <p:cNvGrpSpPr/>
            <p:nvPr/>
          </p:nvGrpSpPr>
          <p:grpSpPr>
            <a:xfrm>
              <a:off x="1231171" y="1215738"/>
              <a:ext cx="9729659" cy="5026799"/>
              <a:chOff x="942280" y="1215738"/>
              <a:chExt cx="9729659" cy="5026799"/>
            </a:xfrm>
          </p:grpSpPr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A856536F-D649-45FD-ADA2-D1716F2C20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0493" y="1215738"/>
                <a:ext cx="4681446" cy="5026799"/>
              </a:xfrm>
              <a:prstGeom prst="rect">
                <a:avLst/>
              </a:prstGeom>
            </p:spPr>
          </p:pic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7E482BCD-E4A8-4E81-AC5A-A05B8865E84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42280" y="1215738"/>
                <a:ext cx="4849183" cy="5026799"/>
              </a:xfrm>
              <a:prstGeom prst="rect">
                <a:avLst/>
              </a:prstGeom>
            </p:spPr>
          </p:pic>
        </p:grp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3C5A84D-0D64-441F-991F-52E40C9518A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447503" y="2131339"/>
              <a:ext cx="226219" cy="128570"/>
            </a:xfrm>
            <a:prstGeom prst="rect">
              <a:avLst/>
            </a:prstGeom>
          </p:spPr>
        </p:pic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5F0479A1-8CC8-46DA-BBEA-A6AFE2CD0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 Laser Aurora: Detector Arrays</a:t>
            </a:r>
          </a:p>
        </p:txBody>
      </p:sp>
    </p:spTree>
    <p:extLst>
      <p:ext uri="{BB962C8B-B14F-4D97-AF65-F5344CB8AC3E}">
        <p14:creationId xmlns:p14="http://schemas.microsoft.com/office/powerpoint/2010/main" val="10698689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Grand écran</PresentationFormat>
  <Paragraphs>3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5 Laser Aurora: Detector Arrays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BDFSE</dc:creator>
  <cp:lastModifiedBy>BDFSE</cp:lastModifiedBy>
  <cp:revision>1</cp:revision>
  <dcterms:created xsi:type="dcterms:W3CDTF">2022-08-02T13:24:46Z</dcterms:created>
  <dcterms:modified xsi:type="dcterms:W3CDTF">2022-08-02T13:25:09Z</dcterms:modified>
</cp:coreProperties>
</file>